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E0C-38BC-491C-B7D3-1B3F28CEF0F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C0E0-5EEE-4398-AEAB-31B6AC250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E0C-38BC-491C-B7D3-1B3F28CEF0F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C0E0-5EEE-4398-AEAB-31B6AC250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E0C-38BC-491C-B7D3-1B3F28CEF0F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C0E0-5EEE-4398-AEAB-31B6AC250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E0C-38BC-491C-B7D3-1B3F28CEF0F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C0E0-5EEE-4398-AEAB-31B6AC250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E0C-38BC-491C-B7D3-1B3F28CEF0F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C0E0-5EEE-4398-AEAB-31B6AC250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E0C-38BC-491C-B7D3-1B3F28CEF0F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C0E0-5EEE-4398-AEAB-31B6AC250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E0C-38BC-491C-B7D3-1B3F28CEF0F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C0E0-5EEE-4398-AEAB-31B6AC250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E0C-38BC-491C-B7D3-1B3F28CEF0F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C0E0-5EEE-4398-AEAB-31B6AC250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E0C-38BC-491C-B7D3-1B3F28CEF0F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C0E0-5EEE-4398-AEAB-31B6AC250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E0C-38BC-491C-B7D3-1B3F28CEF0F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C0E0-5EEE-4398-AEAB-31B6AC250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E0C-38BC-491C-B7D3-1B3F28CEF0F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C0E0-5EEE-4398-AEAB-31B6AC250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EE0C-38BC-491C-B7D3-1B3F28CEF0F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AC0E0-5EEE-4398-AEAB-31B6AC2504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official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WinRoNe</dc:creator>
  <cp:lastModifiedBy>WinRoNe</cp:lastModifiedBy>
  <cp:revision>1</cp:revision>
  <dcterms:created xsi:type="dcterms:W3CDTF">2019-10-21T06:25:29Z</dcterms:created>
  <dcterms:modified xsi:type="dcterms:W3CDTF">2019-10-21T06:26:27Z</dcterms:modified>
</cp:coreProperties>
</file>